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6" r:id="rId2"/>
    <p:sldId id="257" r:id="rId3"/>
    <p:sldId id="261" r:id="rId4"/>
    <p:sldId id="260" r:id="rId5"/>
    <p:sldId id="258" r:id="rId6"/>
    <p:sldId id="263" r:id="rId7"/>
    <p:sldId id="264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82" autoAdjust="0"/>
  </p:normalViewPr>
  <p:slideViewPr>
    <p:cSldViewPr snapToGrid="0">
      <p:cViewPr varScale="1">
        <p:scale>
          <a:sx n="61" d="100"/>
          <a:sy n="61" d="100"/>
        </p:scale>
        <p:origin x="149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E04EA-F69D-4FC2-8E2A-65E7A57475AF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5FE55-CBB4-43CA-A678-6A161EC6B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49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Interactive and informal presentation – feel free to chime in or ask a question</a:t>
            </a:r>
          </a:p>
          <a:p>
            <a:endParaRPr lang="en-US" dirty="0"/>
          </a:p>
          <a:p>
            <a:r>
              <a:rPr lang="en-US" dirty="0"/>
              <a:t>Goals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Feel empowered to think about what you do in a new way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Give you a frame for questioning your STEM curriculum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Provide an opportunity us to create a list of questions we should be asking ourselves.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Overview of the Session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Discussing what the “curriculum” 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model for thinking about all the “curriculum”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Partner understanding check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Brainstorming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Share 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Let’s get started.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5FE55-CBB4-43CA-A678-6A161EC6B2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77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Is this really STEM…or did I just do a craft?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My intention for today is not to tell you what you should and shouldn’t be doing with your STEM curriculum.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Rather, it’s to give you a framework for categorizing your questions.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sng" dirty="0"/>
              <a:t>Why do I think this is important?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none" dirty="0"/>
              <a:t>Questioning is a POWERFUL TOOL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none" dirty="0"/>
              <a:t>Questioning your curriculum and practice forces us to justify, reflect, and be mindful of our current practices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u="none" dirty="0"/>
              <a:t>Things are always changing – need to do frequently - </a:t>
            </a:r>
            <a:r>
              <a:rPr lang="en-US" dirty="0"/>
              <a:t>Curriculum isn’t static, students are static, schools and teachers aren’t static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5FE55-CBB4-43CA-A678-6A161EC6B2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60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Goals are often publicly discussed</a:t>
            </a:r>
          </a:p>
          <a:p>
            <a:r>
              <a:rPr lang="en-US" dirty="0"/>
              <a:t>Objectives are clear and often measurable</a:t>
            </a:r>
          </a:p>
          <a:p>
            <a:endParaRPr lang="en-US" dirty="0"/>
          </a:p>
          <a:p>
            <a:r>
              <a:rPr lang="en-US" dirty="0"/>
              <a:t>This includes textbooks, standards, and other materials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5FE55-CBB4-43CA-A678-6A161EC6B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0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Implicit – am I favoring competition over cooperation? Am I rewarding compliance or encouraging initiative? 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way that textbooks are written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way that a classroom is organized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Expectations of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Molds students and creates manners in students that are not always easy to see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Null – something we argue about all of the time – what topics belong and what don’t?  CURRICULUM IS CONTENTIOUS. </a:t>
            </a:r>
          </a:p>
          <a:p>
            <a:r>
              <a:rPr lang="en-US" dirty="0"/>
              <a:t>From whose viewpoint will this curriculum be told?  </a:t>
            </a:r>
          </a:p>
          <a:p>
            <a:endParaRPr lang="en-US" dirty="0"/>
          </a:p>
          <a:p>
            <a:r>
              <a:rPr lang="en-US" dirty="0"/>
              <a:t>Think about it like an interview – what is explicit, implicit, hidden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Can also include types of cognitive processes   “we aren’t teaching kids how to…. “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5FE55-CBB4-43CA-A678-6A161EC6B2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0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25FE55-CBB4-43CA-A678-6A161EC6B2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4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4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7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85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4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3735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17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12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7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6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53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2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1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9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2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6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5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33AEA-8CD2-41A5-8C32-A99606FDCBC0}" type="datetimeFigureOut">
              <a:rPr lang="en-US" smtClean="0"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8F9AE8-7434-4AFC-BB04-89568382F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67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43DB-013F-4203-8B34-BC26A012A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9108" y="2717685"/>
            <a:ext cx="9299604" cy="1646302"/>
          </a:xfrm>
        </p:spPr>
        <p:txBody>
          <a:bodyPr/>
          <a:lstStyle/>
          <a:p>
            <a:pPr algn="ctr"/>
            <a:r>
              <a:rPr lang="en-US" dirty="0"/>
              <a:t>Questioning the Curriculum: Framing Your STEM Curriculum Development 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ABE600-8BD3-40A4-9F09-31CE9E364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970" y="5519710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Laura Terrill, Ph.D.</a:t>
            </a:r>
          </a:p>
          <a:p>
            <a:r>
              <a:rPr lang="en-US" dirty="0"/>
              <a:t>STEM Program Manager</a:t>
            </a:r>
          </a:p>
          <a:p>
            <a:r>
              <a:rPr lang="en-US" dirty="0"/>
              <a:t>Girl Scouts of Central Texas </a:t>
            </a:r>
          </a:p>
        </p:txBody>
      </p:sp>
    </p:spTree>
    <p:extLst>
      <p:ext uri="{BB962C8B-B14F-4D97-AF65-F5344CB8AC3E}">
        <p14:creationId xmlns:p14="http://schemas.microsoft.com/office/powerpoint/2010/main" val="476790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B9379-00CA-4F24-A79C-B8E14634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49" y="609600"/>
            <a:ext cx="9638270" cy="13208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We’ve all been here before (</a:t>
            </a:r>
            <a:r>
              <a:rPr lang="en-US" sz="4400" i="1" dirty="0"/>
              <a:t>I think</a:t>
            </a:r>
            <a:r>
              <a:rPr lang="en-US" sz="4400" dirty="0"/>
              <a:t>).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1503-2AC0-46E9-87BE-8A0E9C673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8097"/>
            <a:ext cx="8596668" cy="45832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2400" dirty="0"/>
              <a:t>Is this really STEM?</a:t>
            </a:r>
          </a:p>
          <a:p>
            <a:pPr marL="0" indent="0" algn="ctr">
              <a:buNone/>
            </a:pPr>
            <a:r>
              <a:rPr lang="en-US" sz="2400" dirty="0"/>
              <a:t>Is this activity really a valuable learning experience?</a:t>
            </a:r>
          </a:p>
          <a:p>
            <a:pPr marL="0" indent="0" algn="ctr">
              <a:buNone/>
            </a:pPr>
            <a:r>
              <a:rPr lang="en-US" sz="2400" dirty="0"/>
              <a:t>Is this activity purposeful? </a:t>
            </a:r>
          </a:p>
          <a:p>
            <a:pPr marL="0" indent="0" algn="ctr">
              <a:buNone/>
            </a:pPr>
            <a:r>
              <a:rPr lang="en-US" sz="2400" dirty="0"/>
              <a:t>Does this meet the needs of my students?</a:t>
            </a:r>
          </a:p>
          <a:p>
            <a:pPr marL="0" indent="0" algn="ctr">
              <a:buNone/>
            </a:pPr>
            <a:r>
              <a:rPr lang="en-US" sz="2400" dirty="0"/>
              <a:t>Am I connecting the dots for students in a meaningful way?</a:t>
            </a:r>
          </a:p>
          <a:p>
            <a:pPr marL="0" indent="0" algn="ctr">
              <a:buNone/>
            </a:pPr>
            <a:r>
              <a:rPr lang="en-US" sz="2400" dirty="0"/>
              <a:t>Should I be connecting the dots?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308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DF7CE-726B-4403-AF51-1E3B5965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“curriculum?”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B196-5434-4EC0-83B4-0EA420FEC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“What should children learn (WHAT), in what sequence, and by what methods (HOW)?” </a:t>
            </a:r>
          </a:p>
          <a:p>
            <a:r>
              <a:rPr lang="en-US" sz="2400" dirty="0"/>
              <a:t>“The totality of student experiences in an educational process”</a:t>
            </a:r>
          </a:p>
        </p:txBody>
      </p:sp>
    </p:spTree>
    <p:extLst>
      <p:ext uri="{BB962C8B-B14F-4D97-AF65-F5344CB8AC3E}">
        <p14:creationId xmlns:p14="http://schemas.microsoft.com/office/powerpoint/2010/main" val="400263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C107D-909A-408A-9681-A646F335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Curricular Thinking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E5A3E-D56C-403E-A630-B89DC0002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What am I teaching (explicit curriculum)? </a:t>
            </a:r>
          </a:p>
          <a:p>
            <a:pPr lvl="1"/>
            <a:r>
              <a:rPr lang="en-US" sz="1900" dirty="0"/>
              <a:t>Stated goals</a:t>
            </a:r>
          </a:p>
          <a:p>
            <a:pPr lvl="1"/>
            <a:r>
              <a:rPr lang="en-US" sz="1900" dirty="0"/>
              <a:t>Content</a:t>
            </a:r>
          </a:p>
          <a:p>
            <a:pPr lvl="1"/>
            <a:r>
              <a:rPr lang="en-US" sz="1900" dirty="0"/>
              <a:t>Method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7E3E5C-AFFC-4173-9DA6-4D354EEEFBEE}"/>
              </a:ext>
            </a:extLst>
          </p:cNvPr>
          <p:cNvSpPr txBox="1"/>
          <p:nvPr/>
        </p:nvSpPr>
        <p:spPr>
          <a:xfrm>
            <a:off x="6948617" y="5897600"/>
            <a:ext cx="56964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Eisner, E. (1979). The Educational Imagination: On the Design and Evaluation of School Programs. New York: Macmillan College Publishing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2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402A7-DA39-42BF-AF2E-EC5BB0681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Curricular Thinking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42E6-316B-48F1-A4E8-7B7A9375D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41157"/>
            <a:ext cx="9208071" cy="475735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What messages am I sending to children about this topic (implicit curriculum)?</a:t>
            </a:r>
          </a:p>
          <a:p>
            <a:pPr lvl="1"/>
            <a:r>
              <a:rPr lang="en-US" sz="2000" dirty="0"/>
              <a:t>Representation </a:t>
            </a:r>
          </a:p>
          <a:p>
            <a:pPr lvl="1"/>
            <a:r>
              <a:rPr lang="en-US" sz="2000" dirty="0"/>
              <a:t>Accessibility</a:t>
            </a:r>
          </a:p>
          <a:p>
            <a:pPr lvl="1"/>
            <a:r>
              <a:rPr lang="en-US" sz="2000" dirty="0"/>
              <a:t>Fun level</a:t>
            </a:r>
          </a:p>
          <a:p>
            <a:pPr lvl="1"/>
            <a:r>
              <a:rPr lang="en-US" sz="2000" dirty="0"/>
              <a:t>Level of adult support needed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What am I not including in this curricula (null curriculum) ?</a:t>
            </a:r>
          </a:p>
          <a:p>
            <a:r>
              <a:rPr lang="en-US" sz="2400" dirty="0"/>
              <a:t>What are schools not teaching? </a:t>
            </a:r>
          </a:p>
          <a:p>
            <a:pPr lvl="1"/>
            <a:r>
              <a:rPr lang="en-US" sz="2100" dirty="0"/>
              <a:t>Content</a:t>
            </a:r>
          </a:p>
          <a:p>
            <a:pPr lvl="1"/>
            <a:r>
              <a:rPr lang="en-US" sz="2100" dirty="0"/>
              <a:t>Intellectual processes</a:t>
            </a:r>
          </a:p>
        </p:txBody>
      </p:sp>
    </p:spTree>
    <p:extLst>
      <p:ext uri="{BB962C8B-B14F-4D97-AF65-F5344CB8AC3E}">
        <p14:creationId xmlns:p14="http://schemas.microsoft.com/office/powerpoint/2010/main" val="391443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38685-E881-49CC-BC70-A030A484C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Get a Buddy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3FA2D-59CD-40FC-965F-3D865A1D5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Introduce yourself</a:t>
            </a:r>
          </a:p>
          <a:p>
            <a:r>
              <a:rPr lang="en-US" sz="2800" dirty="0"/>
              <a:t>Where do you work, teach?</a:t>
            </a:r>
          </a:p>
          <a:p>
            <a:r>
              <a:rPr lang="en-US" sz="2800" dirty="0"/>
              <a:t>Questions you have about the framework of explicit, implicit, null curricula</a:t>
            </a:r>
          </a:p>
          <a:p>
            <a:r>
              <a:rPr lang="en-US" sz="2800" dirty="0"/>
              <a:t>How would you describe your STEM curricula</a:t>
            </a:r>
          </a:p>
        </p:txBody>
      </p:sp>
    </p:spTree>
    <p:extLst>
      <p:ext uri="{BB962C8B-B14F-4D97-AF65-F5344CB8AC3E}">
        <p14:creationId xmlns:p14="http://schemas.microsoft.com/office/powerpoint/2010/main" val="33919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D78D2-A49C-4299-B395-8C624A43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Any questions or clarifications before we proceed? </a:t>
            </a:r>
          </a:p>
        </p:txBody>
      </p:sp>
    </p:spTree>
    <p:extLst>
      <p:ext uri="{BB962C8B-B14F-4D97-AF65-F5344CB8AC3E}">
        <p14:creationId xmlns:p14="http://schemas.microsoft.com/office/powerpoint/2010/main" val="387765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AF8D5-B854-46FE-8F5A-CF000172B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Brainstorm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75CEA-14FA-4255-872D-8005B89BA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0597"/>
            <a:ext cx="8692134" cy="455076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Work with your buddy… </a:t>
            </a:r>
          </a:p>
          <a:p>
            <a:r>
              <a:rPr lang="en-US" sz="3200" dirty="0"/>
              <a:t>What </a:t>
            </a:r>
            <a:r>
              <a:rPr lang="en-US" sz="3200" b="1" u="sng" dirty="0">
                <a:solidFill>
                  <a:srgbClr val="FFFF00"/>
                </a:solidFill>
              </a:rPr>
              <a:t>questions</a:t>
            </a:r>
            <a:r>
              <a:rPr lang="en-US" sz="3200" dirty="0"/>
              <a:t> should we be asking ourselves when we develop STEM curricula? </a:t>
            </a:r>
          </a:p>
          <a:p>
            <a:pPr lvl="1"/>
            <a:r>
              <a:rPr lang="en-US" sz="2800" dirty="0"/>
              <a:t>Explicit curriculum</a:t>
            </a:r>
          </a:p>
          <a:p>
            <a:pPr lvl="1"/>
            <a:r>
              <a:rPr lang="en-US" sz="2800" dirty="0"/>
              <a:t>Implicit curriculum</a:t>
            </a:r>
          </a:p>
          <a:p>
            <a:pPr lvl="1"/>
            <a:r>
              <a:rPr lang="en-US" sz="2800" dirty="0"/>
              <a:t>Null curriculum</a:t>
            </a:r>
          </a:p>
          <a:p>
            <a:pPr lvl="1"/>
            <a:endParaRPr lang="en-US" sz="2800" dirty="0"/>
          </a:p>
          <a:p>
            <a:pPr marL="457200" lvl="1" indent="0">
              <a:buNone/>
            </a:pPr>
            <a:r>
              <a:rPr lang="en-US" sz="4400" b="1" dirty="0"/>
              <a:t>https://tinyurl.com/stemcurr</a:t>
            </a:r>
            <a:endParaRPr lang="en-US" sz="44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9605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4DF5-FFD2-4B37-A9E1-F9381D5C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Share Out!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5054B-AD3E-4DB4-B735-029F792D2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306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601</Words>
  <Application>Microsoft Office PowerPoint</Application>
  <PresentationFormat>Widescreen</PresentationFormat>
  <Paragraphs>98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Questioning the Curriculum: Framing Your STEM Curriculum Development </vt:lpstr>
      <vt:lpstr>We’ve all been here before (I think). </vt:lpstr>
      <vt:lpstr>What is “curriculum?” </vt:lpstr>
      <vt:lpstr>Curricular Thinking Frame</vt:lpstr>
      <vt:lpstr>Curricular Thinking Frame</vt:lpstr>
      <vt:lpstr>Get a Buddy</vt:lpstr>
      <vt:lpstr>Any questions or clarifications before we proceed? </vt:lpstr>
      <vt:lpstr>Brainstorm</vt:lpstr>
      <vt:lpstr>Share Out!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Lightning Talk – Curricular Questioning</dc:title>
  <dc:creator>Laura Terrill</dc:creator>
  <cp:lastModifiedBy>Laura Terrill</cp:lastModifiedBy>
  <cp:revision>14</cp:revision>
  <dcterms:created xsi:type="dcterms:W3CDTF">2018-10-07T02:44:03Z</dcterms:created>
  <dcterms:modified xsi:type="dcterms:W3CDTF">2018-12-07T03:23:32Z</dcterms:modified>
</cp:coreProperties>
</file>